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8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7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3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0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0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F3DE-EE0B-4089-A235-FB6C8DBB7E1E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3644-C4B2-4C5E-8652-8F44AC40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3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Advertise CRV to CANSO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Proposed communication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4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Asia-Pacific aeronautical Common Regional </a:t>
            </a:r>
            <a:br>
              <a:rPr lang="en-US" sz="3600" dirty="0" smtClean="0"/>
            </a:br>
            <a:r>
              <a:rPr lang="en-US" sz="3600" dirty="0" smtClean="0"/>
              <a:t>Virtual Private Network (CRV)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573" y="3886200"/>
            <a:ext cx="6171351" cy="2480231"/>
          </a:xfrm>
        </p:spPr>
        <p:txBody>
          <a:bodyPr>
            <a:noAutofit/>
          </a:bodyPr>
          <a:lstStyle/>
          <a:p>
            <a:r>
              <a:rPr lang="en-US" sz="1200" dirty="0" smtClean="0"/>
              <a:t>The </a:t>
            </a:r>
            <a:r>
              <a:rPr lang="en-US" sz="1200" dirty="0"/>
              <a:t>network is an Asia-Pacific-Region-wide Internet Protocol (IP) communication network based on Multiprotocol Label Switching (MPLS) and Virtual Private Network (VPN) technology.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network is an upgrade from a current point-to-point communication infrastructure employed in APAC.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network will utilize private commercial network.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network will initially provide Air Traffic Service Message Handling System (AMHS) data and potentially other types of data such as voice over IP.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network will be fundamental foundation </a:t>
            </a:r>
            <a:r>
              <a:rPr lang="en-US" sz="1200" dirty="0" smtClean="0"/>
              <a:t>for the safe and secured exchange of current and future technologies </a:t>
            </a:r>
            <a:r>
              <a:rPr lang="en-US" sz="1200" dirty="0"/>
              <a:t>such </a:t>
            </a:r>
            <a:r>
              <a:rPr lang="en-US" sz="1200" dirty="0" smtClean="0"/>
              <a:t>as inter center communications, sharing of surveillance data, exchange of Air Traffic Flow Management data, </a:t>
            </a:r>
            <a:r>
              <a:rPr lang="en-US" sz="1200" dirty="0"/>
              <a:t>System Wide Information Management (SWIM), etc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Start of operations is planned for end 2016, if confirmed by APANPIRG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20049" y="1905000"/>
            <a:ext cx="701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An </a:t>
            </a:r>
            <a:r>
              <a:rPr lang="en-US" dirty="0" smtClean="0"/>
              <a:t>Asia-Pacific aeronautical network: </a:t>
            </a:r>
            <a:r>
              <a:rPr lang="en-US" dirty="0" smtClean="0"/>
              <a:t>CRV is planned </a:t>
            </a:r>
            <a:r>
              <a:rPr lang="en-US" dirty="0"/>
              <a:t>for end 2016</a:t>
            </a:r>
          </a:p>
          <a:p>
            <a:pPr algn="just"/>
            <a:r>
              <a:rPr lang="en-US" dirty="0" smtClean="0"/>
              <a:t>- a </a:t>
            </a:r>
            <a:r>
              <a:rPr lang="en-US" dirty="0"/>
              <a:t>wholly dependable and reliable communications infrastructure </a:t>
            </a:r>
            <a:r>
              <a:rPr lang="en-US" dirty="0" smtClean="0"/>
              <a:t>for aeronautical communications in Asia Pacific and with other ICAO regions, </a:t>
            </a:r>
            <a:r>
              <a:rPr lang="en-US" dirty="0" smtClean="0"/>
              <a:t>facilitating </a:t>
            </a:r>
            <a:r>
              <a:rPr lang="en-US" dirty="0" smtClean="0"/>
              <a:t>the </a:t>
            </a:r>
            <a:r>
              <a:rPr lang="en-US" dirty="0" smtClean="0"/>
              <a:t>Global Air Navigation Plan (GANP 4</a:t>
            </a:r>
            <a:r>
              <a:rPr lang="en-US" baseline="30000" dirty="0" smtClean="0"/>
              <a:t>th</a:t>
            </a:r>
            <a:r>
              <a:rPr lang="en-US" dirty="0" smtClean="0"/>
              <a:t> Edition) </a:t>
            </a:r>
            <a:r>
              <a:rPr lang="en-US" dirty="0" smtClean="0"/>
              <a:t>B0-FICE, B0-NOPS, VoIP </a:t>
            </a:r>
            <a:r>
              <a:rPr lang="en-US" dirty="0"/>
              <a:t>and B1-SWIM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45899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054" y="4648200"/>
            <a:ext cx="1176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title</a:t>
            </a:r>
          </a:p>
          <a:p>
            <a:r>
              <a:rPr lang="en-US" dirty="0" smtClean="0"/>
              <a:t> is clicked: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4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b0c29a6-a2e0-472b-bfb4-397922b0132f">3-Working Papers</Category>
    <Type_x0020_Name xmlns="2b0c29a6-a2e0-472b-bfb4-397922b0132f">2014 CRVTF2</Type_x0020_Name>
    <Presenter xmlns="2b0c29a6-a2e0-472b-bfb4-397922b0132f">Secretariat</Presenter>
    <Update_x0020_Date xmlns="2b0c29a6-a2e0-472b-bfb4-397922b0132f">08 May 2014</Update_x0020_Date>
    <Number xmlns="2b0c29a6-a2e0-472b-bfb4-397922b0132f">WP/10</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7C384F00AF34CB98E757816385013" ma:contentTypeVersion="5" ma:contentTypeDescription="Create a new document." ma:contentTypeScope="" ma:versionID="0580f4a11602a8c4a3bf1a5fb9b5ff8d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2CD02-180B-4DB0-89B1-AC9495D9A1CA}"/>
</file>

<file path=customXml/itemProps2.xml><?xml version="1.0" encoding="utf-8"?>
<ds:datastoreItem xmlns:ds="http://schemas.openxmlformats.org/officeDocument/2006/customXml" ds:itemID="{2726394D-60C6-4756-8C6B-461CB82CF98C}"/>
</file>

<file path=customXml/itemProps3.xml><?xml version="1.0" encoding="utf-8"?>
<ds:datastoreItem xmlns:ds="http://schemas.openxmlformats.org/officeDocument/2006/customXml" ds:itemID="{40039F99-35A7-4D17-96BA-4525B6005542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203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Advertise CRV to CANSO</vt:lpstr>
      <vt:lpstr>Asia-Pacific aeronautical Common Regional  Virtual Private Network (CRV)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Attachment A to WP/10 (Power Point Presentation)</dc:title>
  <dc:creator>Lecat Frederic</dc:creator>
  <cp:lastModifiedBy>Lecat Frederic</cp:lastModifiedBy>
  <cp:revision>2</cp:revision>
  <dcterms:created xsi:type="dcterms:W3CDTF">2014-05-08T02:35:07Z</dcterms:created>
  <dcterms:modified xsi:type="dcterms:W3CDTF">2014-05-08T02:57:46Z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0x0101004157C384F00AF34CB98E757816385013</vt:lpwstr>
  </property>
</Properties>
</file>